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20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0007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open?id=0B8loS88espWHb2d2VEdSR0szWURSWlFQc2VxUEFNc0tRLUp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omework.cpm.org/cpm-home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Prospect HS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Math Department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PTSA Meeting October 10th,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Live Demo: CPM Parent Resources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https://drive.google.com/open?id=0B8loS88espWHb2d2VEdSR0szWURSWlFQc2VxUEFNc0tRLUpr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175"/>
            <a:ext cx="8891627" cy="44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IMG_0144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650" y="109950"/>
            <a:ext cx="4344924" cy="32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IMG_0145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87150"/>
            <a:ext cx="4073723" cy="30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92500" y="385225"/>
            <a:ext cx="4073700" cy="122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Students work as a team on problem solving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IMG_0146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50" y="348250"/>
            <a:ext cx="4004152" cy="29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IMG_0149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275" y="1701600"/>
            <a:ext cx="4466550" cy="33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IMG_0153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6" y="1599200"/>
            <a:ext cx="4677299" cy="34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IMG_0154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675" y="73675"/>
            <a:ext cx="4561398" cy="3407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56700" y="256825"/>
            <a:ext cx="3780900" cy="128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Student presentation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 - using technology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00" y="1593672"/>
            <a:ext cx="4481346" cy="336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575" y="1593675"/>
            <a:ext cx="4481346" cy="337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Activities - Sorting &amp; graphing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425" y="1704650"/>
            <a:ext cx="2805576" cy="343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25" y="1704650"/>
            <a:ext cx="2704152" cy="343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675" y="1638050"/>
            <a:ext cx="2645751" cy="350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Step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IM3 STEM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 IM4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CPM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PDs and Collaborations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Philosophy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 to work on a student activity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Guide &amp; Resources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Updates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596900" lvl="0" indent="-3810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IM teacher attended three day PDs before the implementation.</a:t>
            </a:r>
          </a:p>
          <a:p>
            <a:pPr marL="596900" lvl="0" indent="-3810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Four full-day PDs scheduled for this school year.</a:t>
            </a:r>
          </a:p>
          <a:p>
            <a:pPr marL="596900" lvl="0" indent="-3810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IM level’s team lead organizes collaborations as needed and shares common resources with each other.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Current Team Leaders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IM1: Mr. McGowan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IM2: Ms. Murch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IM3/STEM: Ms. Peck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 &amp; others: Ms. Shoenhair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CPM philosophy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Group activity with assigned roles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Exploratory problems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3000">
                <a:solidFill>
                  <a:srgbClr val="000000"/>
                </a:solidFill>
              </a:rPr>
              <a:t>Review &amp; Preview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45125" y="350450"/>
            <a:ext cx="2785200" cy="4278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IM1: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1: Functions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2: Linear Functions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3: Transformations and Solving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4: Modeling Two-Variable Data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5: Sequences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6: Systems of Equations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7: Congruence and Coordinate Geometry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8: Exponential Functions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9: Inequalities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10: Functions and Data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11: Constructions and Closure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79400" y="350450"/>
            <a:ext cx="2785200" cy="4278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IM2: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1: Exploring Algebraic and Geometric Relationships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2: Justification and Similarity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3: Probability and Trigonometry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4: Factoring and More Trigonometry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5: Quadratic Functions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6: More Right Triangles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7: Proof and Conditional Probability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8: Polygons and Circles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9: Modeling with Functions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10: Circles and More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11: Solids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12: Counting and Closure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61650" y="350450"/>
            <a:ext cx="2785200" cy="4278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IM3/STEM: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1: Investigations and Functions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2: Transformations of Parent Graphs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3: Solving and Inequalities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*Chapter 4: Normal Distributions and Geometric Modeling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5: Inverses and Logarithms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*Chapter 6: Simulating Sampling Variability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7: Logarithms and Triangles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8: Polynomials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9: Trigonometric Functions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10: Series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150" b="1">
                <a:solidFill>
                  <a:srgbClr val="45454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Chapter 11: Rational Expressions and Three-Variable Systems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 b="1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12: Analytic Trigonometry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covered in STEM.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STEM has additional topics: Trig equations;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Sinusoids; 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Expanded Trig Equations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IM1/2/3/STEM Progression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Example of System of Equations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2631300" cy="271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IM1:Solve by graphing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367500" y="1919075"/>
            <a:ext cx="2631300" cy="271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IM2: Solve by algebra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263100" y="1919075"/>
            <a:ext cx="2631300" cy="271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IM3/STEM: Find intersections of non-linear systems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1" y="2408700"/>
            <a:ext cx="1909575" cy="21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000" y="2376750"/>
            <a:ext cx="1670875" cy="2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119" y="3067550"/>
            <a:ext cx="2254976" cy="13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Activity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 to form teams (Each group consists of four adults)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turn off your cellphone and put it in your purse/backpack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and decide each member’s duty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up the packet and required resources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and finish the activity (IM1 Problem 2-24) in 10 minutes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Live Demo: CPM Parent Resources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      CPM Homework Help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https://homework.cpm.org/cpm-homework/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     CPM Parent Guide with extra practices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ebook → Reference →  Student Support → Parent Guide with Extra Practice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Macintosh PowerPoint</Application>
  <PresentationFormat>On-screen Show (16:9)</PresentationFormat>
  <Paragraphs>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Roboto</vt:lpstr>
      <vt:lpstr>Material</vt:lpstr>
      <vt:lpstr>Prospect HS  Math Department</vt:lpstr>
      <vt:lpstr>Overview</vt:lpstr>
      <vt:lpstr>Updates </vt:lpstr>
      <vt:lpstr>Current Team Leaders</vt:lpstr>
      <vt:lpstr>CPM philosophy</vt:lpstr>
      <vt:lpstr>PowerPoint Presentation</vt:lpstr>
      <vt:lpstr>IM1/2/3/STEM Progression Example of System of Equations</vt:lpstr>
      <vt:lpstr>Student Activity</vt:lpstr>
      <vt:lpstr>Live Demo: CPM Parent Resources</vt:lpstr>
      <vt:lpstr>Live Demo: CPM Parent Resources</vt:lpstr>
      <vt:lpstr>PowerPoint Presentation</vt:lpstr>
      <vt:lpstr>PowerPoint Presentation</vt:lpstr>
      <vt:lpstr>PowerPoint Presentation</vt:lpstr>
      <vt:lpstr>PowerPoint Presentation</vt:lpstr>
      <vt:lpstr>Group work - using technology</vt:lpstr>
      <vt:lpstr>Group Activities - Sorting &amp; graphing</vt:lpstr>
      <vt:lpstr>Next Step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 HS  Math Department</dc:title>
  <cp:lastModifiedBy>Cathie Watson-Short</cp:lastModifiedBy>
  <cp:revision>1</cp:revision>
  <dcterms:modified xsi:type="dcterms:W3CDTF">2017-11-03T00:36:32Z</dcterms:modified>
</cp:coreProperties>
</file>